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2" r:id="rId2"/>
    <p:sldId id="280" r:id="rId3"/>
    <p:sldId id="282" r:id="rId4"/>
    <p:sldId id="284" r:id="rId5"/>
    <p:sldId id="286" r:id="rId6"/>
    <p:sldId id="288" r:id="rId7"/>
    <p:sldId id="290" r:id="rId8"/>
    <p:sldId id="292" r:id="rId9"/>
    <p:sldId id="294" r:id="rId10"/>
    <p:sldId id="296" r:id="rId11"/>
    <p:sldId id="298" r:id="rId12"/>
    <p:sldId id="300" r:id="rId13"/>
    <p:sldId id="302" r:id="rId14"/>
    <p:sldId id="304" r:id="rId15"/>
    <p:sldId id="306" r:id="rId16"/>
    <p:sldId id="308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BA5"/>
    <a:srgbClr val="006600"/>
    <a:srgbClr val="0C6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2" autoAdjust="0"/>
    <p:restoredTop sz="77797" autoAdjust="0"/>
  </p:normalViewPr>
  <p:slideViewPr>
    <p:cSldViewPr>
      <p:cViewPr varScale="1">
        <p:scale>
          <a:sx n="54" d="100"/>
          <a:sy n="54" d="100"/>
        </p:scale>
        <p:origin x="-21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FEC8C-84E3-4F23-A068-73B4E1BB4CB9}" type="datetimeFigureOut">
              <a:rPr lang="zh-CN" altLang="en-US" smtClean="0"/>
              <a:t>2013/8/17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1874-6763-4BE4-BFF2-691F4350DE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34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3982-AB4D-42E8-A138-AFCD0260C1E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5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A24FB0-C848-4E8D-BE06-A583E11C4515}" type="datetimeFigureOut">
              <a:rPr lang="zh-CN" altLang="en-US" smtClean="0"/>
              <a:t>2013/8/17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F98E423-8228-449D-83B6-D73BB389DD3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5496" y="2924944"/>
            <a:ext cx="360040" cy="3888432"/>
          </a:xfrm>
          <a:prstGeom prst="rect">
            <a:avLst/>
          </a:prstGeom>
          <a:solidFill>
            <a:srgbClr val="0C619A"/>
          </a:solidFill>
          <a:ln>
            <a:solidFill>
              <a:srgbClr val="0C6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51520" y="4797152"/>
            <a:ext cx="360040" cy="1944216"/>
          </a:xfrm>
          <a:prstGeom prst="rect">
            <a:avLst/>
          </a:prstGeom>
          <a:solidFill>
            <a:srgbClr val="0C619A"/>
          </a:solidFill>
          <a:ln>
            <a:solidFill>
              <a:srgbClr val="0C6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56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A24FB0-C848-4E8D-BE06-A583E11C4515}" type="datetimeFigureOut">
              <a:rPr lang="zh-CN" altLang="en-US" smtClean="0"/>
              <a:t>2013/8/17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F98E423-8228-449D-83B6-D73BB389D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04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57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A24FB0-C848-4E8D-BE06-A583E11C4515}" type="datetimeFigureOut">
              <a:rPr lang="zh-CN" altLang="en-US" smtClean="0"/>
              <a:t>2013/8/17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F98E423-8228-449D-83B6-D73BB389DD3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A24FB0-C848-4E8D-BE06-A583E11C4515}" type="datetimeFigureOut">
              <a:rPr lang="zh-CN" altLang="en-US" smtClean="0"/>
              <a:t>2013/8/17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F98E423-8228-449D-83B6-D73BB389DD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77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0D94DE-6D4A-43D5-B3C9-0302F493ECBA}" type="datetimeFigureOut">
              <a:rPr lang="zh-CN" altLang="en-US" smtClean="0"/>
              <a:t>2013/8/17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46F2E7-1CB6-47AF-B9F3-E2D20287B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3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11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3" r:id="rId3"/>
    <p:sldLayoutId id="2147483664" r:id="rId4"/>
    <p:sldLayoutId id="2147483666" r:id="rId5"/>
    <p:sldLayoutId id="2147483667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0" b="2075"/>
          <a:stretch/>
        </p:blipFill>
        <p:spPr>
          <a:xfrm>
            <a:off x="2477270" y="548680"/>
            <a:ext cx="4182962" cy="5038431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86306" y="5760689"/>
            <a:ext cx="7358102" cy="1052689"/>
            <a:chOff x="886306" y="5760689"/>
            <a:chExt cx="7358102" cy="1052689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122421" y="5949282"/>
              <a:ext cx="1584176" cy="0"/>
            </a:xfrm>
            <a:prstGeom prst="line">
              <a:avLst/>
            </a:prstGeom>
            <a:ln w="76200">
              <a:solidFill>
                <a:schemeClr val="bg1"/>
              </a:solidFill>
              <a:headEnd type="oval" w="med" len="med"/>
              <a:tailEnd type="oval" w="med" len="med"/>
            </a:ln>
            <a:effectLst>
              <a:glow rad="228600">
                <a:schemeClr val="bg1"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538245" y="5949282"/>
              <a:ext cx="1584176" cy="0"/>
            </a:xfrm>
            <a:prstGeom prst="line">
              <a:avLst/>
            </a:prstGeom>
            <a:ln w="76200">
              <a:solidFill>
                <a:schemeClr val="bg1"/>
              </a:solidFill>
              <a:headEnd type="oval" w="med" len="med"/>
              <a:tailEnd type="oval" w="med" len="med"/>
            </a:ln>
            <a:effectLst>
              <a:glow rad="228600">
                <a:schemeClr val="bg1"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954069" y="5949282"/>
              <a:ext cx="1584176" cy="0"/>
            </a:xfrm>
            <a:prstGeom prst="line">
              <a:avLst/>
            </a:prstGeom>
            <a:ln w="76200">
              <a:solidFill>
                <a:schemeClr val="bg1"/>
              </a:solidFill>
              <a:headEnd type="oval" w="med" len="med"/>
              <a:tailEnd type="oval" w="med" len="med"/>
            </a:ln>
            <a:effectLst>
              <a:glow rad="228600">
                <a:schemeClr val="bg1"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369893" y="5949282"/>
              <a:ext cx="1584176" cy="0"/>
            </a:xfrm>
            <a:prstGeom prst="line">
              <a:avLst/>
            </a:prstGeom>
            <a:ln w="76200">
              <a:solidFill>
                <a:schemeClr val="bg1"/>
              </a:solidFill>
              <a:headEnd type="oval" w="med" len="med"/>
              <a:tailEnd type="oval" w="med" len="med"/>
            </a:ln>
            <a:effectLst>
              <a:glow rad="228600">
                <a:schemeClr val="bg1"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886306" y="6094459"/>
              <a:ext cx="9541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般若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记忆卡</a:t>
              </a:r>
              <a:endParaRPr lang="zh-CN" altLang="en-US" sz="20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483549" y="6094459"/>
              <a:ext cx="9541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数字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编码法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98081" y="6094459"/>
              <a:ext cx="373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latin typeface="微软雅黑" pitchFamily="34" charset="-122"/>
                  <a:ea typeface="微软雅黑" pitchFamily="34" charset="-122"/>
                </a:rPr>
                <a:t>π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202541" y="6094459"/>
              <a:ext cx="104186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星期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计算</a:t>
              </a: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法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618365" y="6105492"/>
              <a:ext cx="104186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般若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心算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824" y="5760689"/>
              <a:ext cx="360040" cy="37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50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63168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6316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20" y="963168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6316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0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63168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6316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873600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73600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12" y="963168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6316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63168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6316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44" y="963168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6316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04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60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902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" y="3656657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04" y="3656657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60" y="3656657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902" y="3656657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962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04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60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024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04" y="3645024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60" y="3645024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3645024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63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28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84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40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28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84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40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100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90392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90392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3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11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6" y="105911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56" y="105911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105911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6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56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60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74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11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349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74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11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349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723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92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18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04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92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18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04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110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16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16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3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32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04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32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04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324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50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04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7" y="116632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50" y="3681368"/>
            <a:ext cx="2232000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5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63168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28" y="94560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899940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2" y="899940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45608"/>
            <a:ext cx="3672840" cy="49316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12" y="94560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84" y="836712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36712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79960"/>
            <a:ext cx="3672840" cy="49316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20" y="1079960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7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504" y="963168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6316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36" y="963168"/>
            <a:ext cx="3672840" cy="49316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63168"/>
            <a:ext cx="3672840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13</Words>
  <Application>Microsoft Office PowerPoint</Application>
  <PresentationFormat>全屏显示(4:3)</PresentationFormat>
  <Paragraphs>10</Paragraphs>
  <Slides>25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微软用户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微软中国</dc:creator>
  <cp:lastModifiedBy>chenling</cp:lastModifiedBy>
  <cp:revision>263</cp:revision>
  <dcterms:created xsi:type="dcterms:W3CDTF">2013-04-25T10:02:15Z</dcterms:created>
  <dcterms:modified xsi:type="dcterms:W3CDTF">2013-08-17T14:13:52Z</dcterms:modified>
</cp:coreProperties>
</file>